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photo-1575361204480-aadea25e6e68" ContentType="image/photo-1575361204480-aadea25e6e68"/>
  <Default Extension="photo-1560272564-c83b66b1ad12" ContentType="image/photo-1560272564-c83b66b1ad12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hoto-1575361204480-aadea25e6e68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hoto-1560272564-c83b66b1ad12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7772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366"/>
                </a:solidFill>
              </a:rPr>
              <a:t>Football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14400" y="2743200"/>
            <a:ext cx="7772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333333"/>
                </a:solidFill>
              </a:rPr>
              <a:t>Generated by VisionDeck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Football, also known as soccer in some parts of the world, is one of the most popular sports on the planet.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114800" y="45720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billions of fans worldwide, football is a game of skill, strategy, and passion.</a:t>
            </a:r>
            <a:endParaRPr lang="en-US" sz="2000" dirty="0"/>
          </a:p>
        </p:txBody>
      </p:sp>
      <p:pic>
        <p:nvPicPr>
          <p:cNvPr id="4" name="Image 0" descr="https://images.unsplash.com/photo-1575361204480-aadea25e6e68?crop=entropy&amp;cs=srgb&amp;fm=jpg&amp;ixid=M3w2MjU4Mjl8MHwxfHNlYXJjaHwyfHxGb290YmFsbHxlbnwwfHx8fDE3MjAxMjQ1Mzl8MA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origins of football can be traced back centuries, with various forms of the game played across the globe.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22860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modern game of football, as we know it today, evolved in England during the 19th century.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3657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first international football match was played between England and Scotland in 1872.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8A7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FIFA World Cup is the most prestigious international football tournament in the world.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114800" y="45720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Held every four years, the World Cup brings together the best national teams from around the globe.</a:t>
            </a:r>
            <a:endParaRPr lang="en-US" sz="2000" dirty="0"/>
          </a:p>
        </p:txBody>
      </p:sp>
      <p:pic>
        <p:nvPicPr>
          <p:cNvPr id="4" name="Image 0" descr="https://images.unsplash.com/photo-1560272564-c83b66b1ad12?crop=entropy&amp;cs=srgb&amp;fm=jpg&amp;ixid=M3w2MjU4Mjl8MHwxfHNlYXJjaHw0fHxGb290YmFsbHxlbnwwfHx8fDE3MjAxMjQ1Mzl8MA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Football has produced some of the greatest athletes in history.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22860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Pelé to Messi, Maradona to Ronaldo, iconic players have captivated fans with their extraordinary skills.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3657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Likewise, legendary teams like Real Madrid, Barcelona, and Manchester United have dominated the sport for decades.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7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Football continues to evolve, with new technologies and advancements influencing the game.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22860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use of VAR (Video Assistant Referee) has brought about significant changes in officiating.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3657600"/>
            <a:ext cx="7315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the growing popularity of the sport, football is poised for continued growth and innovation.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2024-07-04T20:22:24Z</dcterms:created>
  <dcterms:modified xsi:type="dcterms:W3CDTF">2024-07-04T20:22:24Z</dcterms:modified>
</cp:coreProperties>
</file>